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Number of People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10</c:v>
                </c:pt>
                <c:pt idx="4">
                  <c:v>30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Number of people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7</c:v>
                </c:pt>
                <c:pt idx="3">
                  <c:v>13</c:v>
                </c:pt>
                <c:pt idx="4">
                  <c:v>25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Number of people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10</c:v>
                </c:pt>
                <c:pt idx="4">
                  <c:v>30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Number of people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0">
                  <c:v>3</c:v>
                </c:pt>
                <c:pt idx="1">
                  <c:v>3</c:v>
                </c:pt>
                <c:pt idx="2">
                  <c:v>2</c:v>
                </c:pt>
                <c:pt idx="3">
                  <c:v>15</c:v>
                </c:pt>
                <c:pt idx="4">
                  <c:v>27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Number of people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10</c:v>
                </c:pt>
                <c:pt idx="3">
                  <c:v>5</c:v>
                </c:pt>
                <c:pt idx="4">
                  <c:v>32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Number of people</c:v>
                </c:pt>
              </c:strCache>
            </c:strRef>
          </c:tx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General</c:formatCode>
                <c:ptCount val="5"/>
                <c:pt idx="0">
                  <c:v>9</c:v>
                </c:pt>
                <c:pt idx="1">
                  <c:v>3</c:v>
                </c:pt>
                <c:pt idx="2">
                  <c:v>3</c:v>
                </c:pt>
                <c:pt idx="3">
                  <c:v>8</c:v>
                </c:pt>
                <c:pt idx="4">
                  <c:v>27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97C6E-1154-40F7-9AF9-83176D178B2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1DDD6-05C5-46BD-BDE8-2F5B0B2267B2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588224" y="191683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Grade of importance</a:t>
            </a:r>
            <a:endParaRPr lang="en-US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475656" y="54868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the importance of recycling paper?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think is the importance of recycling plastic?</a:t>
            </a:r>
            <a:endParaRPr lang="en-U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think is the importance of using both sides of the paper?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think is the importance of reusing the plastic bottles you buy?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think is important to have a scrap paper bin?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think is important to talk about this?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92</Words>
  <Application>Microsoft Office PowerPoint</Application>
  <PresentationFormat>Presentación en pantalla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Diapositiva 1</vt:lpstr>
      <vt:lpstr>What do you think is the importance of recycling plastic?</vt:lpstr>
      <vt:lpstr>What do you think is the importance of using both sides of the paper?</vt:lpstr>
      <vt:lpstr>What do you think is the importance of reusing the plastic bottles you buy?</vt:lpstr>
      <vt:lpstr>Do you think is important to have a scrap paper bin?</vt:lpstr>
      <vt:lpstr>Do you think is important to talk about this?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Sofi</dc:creator>
  <cp:lastModifiedBy>Sofi</cp:lastModifiedBy>
  <cp:revision>2</cp:revision>
  <dcterms:created xsi:type="dcterms:W3CDTF">2011-05-12T14:02:33Z</dcterms:created>
  <dcterms:modified xsi:type="dcterms:W3CDTF">2011-05-12T14:18:04Z</dcterms:modified>
</cp:coreProperties>
</file>